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3EC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B69F3-D808-4446-BBDD-F7B30ECB6593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3B048BD-5B82-488E-9058-1EE8377F031F}">
      <dgm:prSet phldrT="[Text]"/>
      <dgm:spPr/>
      <dgm:t>
        <a:bodyPr/>
        <a:lstStyle/>
        <a:p>
          <a:endParaRPr lang="en-US" dirty="0"/>
        </a:p>
      </dgm:t>
    </dgm:pt>
    <dgm:pt modelId="{C8E5348E-BA95-45BC-B3A0-7D297DCBCC17}" type="parTrans" cxnId="{3231FB93-A17F-4976-9A24-8039CF734BE4}">
      <dgm:prSet/>
      <dgm:spPr/>
      <dgm:t>
        <a:bodyPr/>
        <a:lstStyle/>
        <a:p>
          <a:endParaRPr lang="en-US"/>
        </a:p>
      </dgm:t>
    </dgm:pt>
    <dgm:pt modelId="{E0B0D735-A0EC-473A-A7E6-3B0A693EBA3C}" type="sibTrans" cxnId="{3231FB93-A17F-4976-9A24-8039CF734BE4}">
      <dgm:prSet/>
      <dgm:spPr/>
      <dgm:t>
        <a:bodyPr/>
        <a:lstStyle/>
        <a:p>
          <a:endParaRPr lang="en-US"/>
        </a:p>
      </dgm:t>
    </dgm:pt>
    <dgm:pt modelId="{F39070ED-90F8-495C-AD43-1B3BA20F66DA}">
      <dgm:prSet phldrT="[Text]"/>
      <dgm:spPr/>
      <dgm:t>
        <a:bodyPr/>
        <a:lstStyle/>
        <a:p>
          <a:endParaRPr lang="en-US" dirty="0"/>
        </a:p>
      </dgm:t>
    </dgm:pt>
    <dgm:pt modelId="{35C699C1-7A36-411F-8040-8EED27A9A18E}" type="parTrans" cxnId="{E31D128A-2926-4B39-8433-E5D6BF77126B}">
      <dgm:prSet/>
      <dgm:spPr/>
      <dgm:t>
        <a:bodyPr/>
        <a:lstStyle/>
        <a:p>
          <a:endParaRPr lang="en-US"/>
        </a:p>
      </dgm:t>
    </dgm:pt>
    <dgm:pt modelId="{FBCBAA45-1026-4A2B-95A0-18B9B203CE86}" type="sibTrans" cxnId="{E31D128A-2926-4B39-8433-E5D6BF77126B}">
      <dgm:prSet/>
      <dgm:spPr/>
      <dgm:t>
        <a:bodyPr/>
        <a:lstStyle/>
        <a:p>
          <a:endParaRPr lang="en-US"/>
        </a:p>
      </dgm:t>
    </dgm:pt>
    <dgm:pt modelId="{D007094B-CA77-459D-926F-F3A5E24DFFCE}">
      <dgm:prSet phldrT="[Text]"/>
      <dgm:spPr/>
      <dgm:t>
        <a:bodyPr/>
        <a:lstStyle/>
        <a:p>
          <a:endParaRPr lang="en-US" dirty="0"/>
        </a:p>
      </dgm:t>
    </dgm:pt>
    <dgm:pt modelId="{D0754199-06A5-4C90-AEA3-2D84BD88A960}" type="parTrans" cxnId="{88139851-B5C4-412F-8807-B7282D8AD38B}">
      <dgm:prSet/>
      <dgm:spPr/>
      <dgm:t>
        <a:bodyPr/>
        <a:lstStyle/>
        <a:p>
          <a:endParaRPr lang="en-US"/>
        </a:p>
      </dgm:t>
    </dgm:pt>
    <dgm:pt modelId="{5CBF32E5-9909-4AA6-869F-2DC83CB38621}" type="sibTrans" cxnId="{88139851-B5C4-412F-8807-B7282D8AD38B}">
      <dgm:prSet/>
      <dgm:spPr/>
      <dgm:t>
        <a:bodyPr/>
        <a:lstStyle/>
        <a:p>
          <a:endParaRPr lang="en-US"/>
        </a:p>
      </dgm:t>
    </dgm:pt>
    <dgm:pt modelId="{E557942C-014B-4FCC-983E-683ECCD4B347}">
      <dgm:prSet phldrT="[Text]"/>
      <dgm:spPr/>
      <dgm:t>
        <a:bodyPr/>
        <a:lstStyle/>
        <a:p>
          <a:endParaRPr lang="en-US" dirty="0"/>
        </a:p>
      </dgm:t>
    </dgm:pt>
    <dgm:pt modelId="{0650BF19-0857-47BE-9086-091B3CCBBB48}" type="parTrans" cxnId="{A3009B21-100C-431A-9637-E7878E222D92}">
      <dgm:prSet/>
      <dgm:spPr/>
      <dgm:t>
        <a:bodyPr/>
        <a:lstStyle/>
        <a:p>
          <a:endParaRPr lang="en-US"/>
        </a:p>
      </dgm:t>
    </dgm:pt>
    <dgm:pt modelId="{E2E84414-3F38-44A6-B07A-C84E498A817A}" type="sibTrans" cxnId="{A3009B21-100C-431A-9637-E7878E222D92}">
      <dgm:prSet/>
      <dgm:spPr/>
      <dgm:t>
        <a:bodyPr/>
        <a:lstStyle/>
        <a:p>
          <a:endParaRPr lang="en-US"/>
        </a:p>
      </dgm:t>
    </dgm:pt>
    <dgm:pt modelId="{6FB80281-5986-4659-82FD-015729635DBD}">
      <dgm:prSet phldrT="[Text]"/>
      <dgm:spPr/>
      <dgm:t>
        <a:bodyPr/>
        <a:lstStyle/>
        <a:p>
          <a:endParaRPr lang="en-US" dirty="0"/>
        </a:p>
      </dgm:t>
    </dgm:pt>
    <dgm:pt modelId="{46303CAD-421B-4C0B-86A1-2E8C4976B81D}" type="parTrans" cxnId="{70156EEB-4E8C-4A9E-A518-B7FBD4961B6F}">
      <dgm:prSet/>
      <dgm:spPr/>
      <dgm:t>
        <a:bodyPr/>
        <a:lstStyle/>
        <a:p>
          <a:endParaRPr lang="en-US"/>
        </a:p>
      </dgm:t>
    </dgm:pt>
    <dgm:pt modelId="{BEDEBAE4-B66B-46E9-A66B-47B03F7F1B40}" type="sibTrans" cxnId="{70156EEB-4E8C-4A9E-A518-B7FBD4961B6F}">
      <dgm:prSet/>
      <dgm:spPr/>
      <dgm:t>
        <a:bodyPr/>
        <a:lstStyle/>
        <a:p>
          <a:endParaRPr lang="en-US"/>
        </a:p>
      </dgm:t>
    </dgm:pt>
    <dgm:pt modelId="{FC859848-BB68-4C1B-8D07-48D8253BFBDB}">
      <dgm:prSet phldrT="[Text]"/>
      <dgm:spPr/>
      <dgm:t>
        <a:bodyPr/>
        <a:lstStyle/>
        <a:p>
          <a:endParaRPr lang="en-US" dirty="0"/>
        </a:p>
      </dgm:t>
    </dgm:pt>
    <dgm:pt modelId="{EFE72A2D-AD5F-4499-B891-DA91E108B4D5}" type="parTrans" cxnId="{B980CF6E-6516-47EE-A00F-59F81D2DC182}">
      <dgm:prSet/>
      <dgm:spPr/>
      <dgm:t>
        <a:bodyPr/>
        <a:lstStyle/>
        <a:p>
          <a:endParaRPr lang="en-US"/>
        </a:p>
      </dgm:t>
    </dgm:pt>
    <dgm:pt modelId="{0CD60CC9-ACCE-4D0F-B7D2-ADF3F5AE8721}" type="sibTrans" cxnId="{B980CF6E-6516-47EE-A00F-59F81D2DC182}">
      <dgm:prSet/>
      <dgm:spPr/>
      <dgm:t>
        <a:bodyPr/>
        <a:lstStyle/>
        <a:p>
          <a:endParaRPr lang="en-US"/>
        </a:p>
      </dgm:t>
    </dgm:pt>
    <dgm:pt modelId="{DB1556F4-AAB5-497D-B951-68BEB9824DB5}" type="pres">
      <dgm:prSet presAssocID="{998B69F3-D808-4446-BBDD-F7B30ECB659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0A04FC-52CE-4264-AB04-51822C13CA52}" type="pres">
      <dgm:prSet presAssocID="{F39070ED-90F8-495C-AD43-1B3BA20F66D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F2E03E-9129-40C9-B0DF-D7E499399FFA}" type="pres">
      <dgm:prSet presAssocID="{FBCBAA45-1026-4A2B-95A0-18B9B203CE86}" presName="sibTrans" presStyleLbl="sibTrans2D1" presStyleIdx="0" presStyleCnt="6"/>
      <dgm:spPr/>
      <dgm:t>
        <a:bodyPr/>
        <a:lstStyle/>
        <a:p>
          <a:endParaRPr lang="en-US"/>
        </a:p>
      </dgm:t>
    </dgm:pt>
    <dgm:pt modelId="{EC7037E3-5D3B-4FF1-BA01-9FE0AC80E21A}" type="pres">
      <dgm:prSet presAssocID="{FBCBAA45-1026-4A2B-95A0-18B9B203CE86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8C71F08E-4F6F-4C59-9956-C5A965ABFC2C}" type="pres">
      <dgm:prSet presAssocID="{D007094B-CA77-459D-926F-F3A5E24DFFC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E859F0-5D2C-4D15-AD9F-8FBA5D25B787}" type="pres">
      <dgm:prSet presAssocID="{5CBF32E5-9909-4AA6-869F-2DC83CB38621}" presName="sibTrans" presStyleLbl="sibTrans2D1" presStyleIdx="1" presStyleCnt="6"/>
      <dgm:spPr/>
      <dgm:t>
        <a:bodyPr/>
        <a:lstStyle/>
        <a:p>
          <a:endParaRPr lang="en-US"/>
        </a:p>
      </dgm:t>
    </dgm:pt>
    <dgm:pt modelId="{6FA83A3D-B600-47C4-A5C6-4EF4EF84F4F8}" type="pres">
      <dgm:prSet presAssocID="{5CBF32E5-9909-4AA6-869F-2DC83CB38621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CD3178BE-C988-419B-9E3F-2CB754333F5D}" type="pres">
      <dgm:prSet presAssocID="{E557942C-014B-4FCC-983E-683ECCD4B34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5F63C-6A1F-45B0-8C2C-116D2015FC53}" type="pres">
      <dgm:prSet presAssocID="{E2E84414-3F38-44A6-B07A-C84E498A817A}" presName="sibTrans" presStyleLbl="sibTrans2D1" presStyleIdx="2" presStyleCnt="6"/>
      <dgm:spPr/>
      <dgm:t>
        <a:bodyPr/>
        <a:lstStyle/>
        <a:p>
          <a:endParaRPr lang="en-US"/>
        </a:p>
      </dgm:t>
    </dgm:pt>
    <dgm:pt modelId="{877D78D5-FD79-4D33-A47C-271CAAA1BE7C}" type="pres">
      <dgm:prSet presAssocID="{E2E84414-3F38-44A6-B07A-C84E498A817A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9E90823A-5DCF-4E20-8242-CBDD3D0F3D07}" type="pres">
      <dgm:prSet presAssocID="{6FB80281-5986-4659-82FD-015729635DB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4C809-A041-47C8-8400-8990EADA9FED}" type="pres">
      <dgm:prSet presAssocID="{BEDEBAE4-B66B-46E9-A66B-47B03F7F1B40}" presName="sibTrans" presStyleLbl="sibTrans2D1" presStyleIdx="3" presStyleCnt="6"/>
      <dgm:spPr/>
      <dgm:t>
        <a:bodyPr/>
        <a:lstStyle/>
        <a:p>
          <a:endParaRPr lang="en-US"/>
        </a:p>
      </dgm:t>
    </dgm:pt>
    <dgm:pt modelId="{E4F9AD94-C17A-4F02-A207-742D37C0DBB9}" type="pres">
      <dgm:prSet presAssocID="{BEDEBAE4-B66B-46E9-A66B-47B03F7F1B40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E0406415-8CBD-429C-B525-BE9CE2F13BE6}" type="pres">
      <dgm:prSet presAssocID="{FC859848-BB68-4C1B-8D07-48D8253BFBD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4FE607-5556-4FE5-85E8-10FF26E1EEF9}" type="pres">
      <dgm:prSet presAssocID="{0CD60CC9-ACCE-4D0F-B7D2-ADF3F5AE8721}" presName="sibTrans" presStyleLbl="sibTrans2D1" presStyleIdx="4" presStyleCnt="6"/>
      <dgm:spPr/>
      <dgm:t>
        <a:bodyPr/>
        <a:lstStyle/>
        <a:p>
          <a:endParaRPr lang="en-US"/>
        </a:p>
      </dgm:t>
    </dgm:pt>
    <dgm:pt modelId="{EDB05D5E-33C6-4A3A-9CAA-2AB4F3232AF3}" type="pres">
      <dgm:prSet presAssocID="{0CD60CC9-ACCE-4D0F-B7D2-ADF3F5AE8721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A3040DE6-A79A-405B-9EB1-1086632CC73B}" type="pres">
      <dgm:prSet presAssocID="{13B048BD-5B82-488E-9058-1EE8377F031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99E06-1398-405A-A6C5-650E7E5F6A3C}" type="pres">
      <dgm:prSet presAssocID="{E0B0D735-A0EC-473A-A7E6-3B0A693EBA3C}" presName="sibTrans" presStyleLbl="sibTrans2D1" presStyleIdx="5" presStyleCnt="6"/>
      <dgm:spPr/>
      <dgm:t>
        <a:bodyPr/>
        <a:lstStyle/>
        <a:p>
          <a:endParaRPr lang="en-US"/>
        </a:p>
      </dgm:t>
    </dgm:pt>
    <dgm:pt modelId="{19CD102A-8FED-4A70-9C54-1DE92F2542E4}" type="pres">
      <dgm:prSet presAssocID="{E0B0D735-A0EC-473A-A7E6-3B0A693EBA3C}" presName="connectorText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C90B235B-BF5A-4938-8136-0CF7A764E18C}" type="presOf" srcId="{6FB80281-5986-4659-82FD-015729635DBD}" destId="{9E90823A-5DCF-4E20-8242-CBDD3D0F3D07}" srcOrd="0" destOrd="0" presId="urn:microsoft.com/office/officeart/2005/8/layout/cycle2"/>
    <dgm:cxn modelId="{E31D128A-2926-4B39-8433-E5D6BF77126B}" srcId="{998B69F3-D808-4446-BBDD-F7B30ECB6593}" destId="{F39070ED-90F8-495C-AD43-1B3BA20F66DA}" srcOrd="0" destOrd="0" parTransId="{35C699C1-7A36-411F-8040-8EED27A9A18E}" sibTransId="{FBCBAA45-1026-4A2B-95A0-18B9B203CE86}"/>
    <dgm:cxn modelId="{A2AB937A-9252-47A1-8999-C96BF33A7B7B}" type="presOf" srcId="{D007094B-CA77-459D-926F-F3A5E24DFFCE}" destId="{8C71F08E-4F6F-4C59-9956-C5A965ABFC2C}" srcOrd="0" destOrd="0" presId="urn:microsoft.com/office/officeart/2005/8/layout/cycle2"/>
    <dgm:cxn modelId="{429562A6-02D8-468D-A88B-66738DF6BCE0}" type="presOf" srcId="{998B69F3-D808-4446-BBDD-F7B30ECB6593}" destId="{DB1556F4-AAB5-497D-B951-68BEB9824DB5}" srcOrd="0" destOrd="0" presId="urn:microsoft.com/office/officeart/2005/8/layout/cycle2"/>
    <dgm:cxn modelId="{07D46333-A7DD-4DF0-9C91-CEFA9D572125}" type="presOf" srcId="{FBCBAA45-1026-4A2B-95A0-18B9B203CE86}" destId="{EC7037E3-5D3B-4FF1-BA01-9FE0AC80E21A}" srcOrd="1" destOrd="0" presId="urn:microsoft.com/office/officeart/2005/8/layout/cycle2"/>
    <dgm:cxn modelId="{A3009B21-100C-431A-9637-E7878E222D92}" srcId="{998B69F3-D808-4446-BBDD-F7B30ECB6593}" destId="{E557942C-014B-4FCC-983E-683ECCD4B347}" srcOrd="2" destOrd="0" parTransId="{0650BF19-0857-47BE-9086-091B3CCBBB48}" sibTransId="{E2E84414-3F38-44A6-B07A-C84E498A817A}"/>
    <dgm:cxn modelId="{73E12BD3-C89A-4558-BBE9-F0F167F437E2}" type="presOf" srcId="{E2E84414-3F38-44A6-B07A-C84E498A817A}" destId="{35F5F63C-6A1F-45B0-8C2C-116D2015FC53}" srcOrd="0" destOrd="0" presId="urn:microsoft.com/office/officeart/2005/8/layout/cycle2"/>
    <dgm:cxn modelId="{8492FBB8-0689-4149-AAB3-4307FB3376D8}" type="presOf" srcId="{E2E84414-3F38-44A6-B07A-C84E498A817A}" destId="{877D78D5-FD79-4D33-A47C-271CAAA1BE7C}" srcOrd="1" destOrd="0" presId="urn:microsoft.com/office/officeart/2005/8/layout/cycle2"/>
    <dgm:cxn modelId="{897C0012-2275-45D2-88CA-D8B384260B77}" type="presOf" srcId="{BEDEBAE4-B66B-46E9-A66B-47B03F7F1B40}" destId="{E4F9AD94-C17A-4F02-A207-742D37C0DBB9}" srcOrd="1" destOrd="0" presId="urn:microsoft.com/office/officeart/2005/8/layout/cycle2"/>
    <dgm:cxn modelId="{057859CE-3F06-4E53-87B4-8F811E4EA37C}" type="presOf" srcId="{E0B0D735-A0EC-473A-A7E6-3B0A693EBA3C}" destId="{19CD102A-8FED-4A70-9C54-1DE92F2542E4}" srcOrd="1" destOrd="0" presId="urn:microsoft.com/office/officeart/2005/8/layout/cycle2"/>
    <dgm:cxn modelId="{869D749E-05B8-4F63-99E5-D4C8E6E71479}" type="presOf" srcId="{E0B0D735-A0EC-473A-A7E6-3B0A693EBA3C}" destId="{62299E06-1398-405A-A6C5-650E7E5F6A3C}" srcOrd="0" destOrd="0" presId="urn:microsoft.com/office/officeart/2005/8/layout/cycle2"/>
    <dgm:cxn modelId="{2C432D9D-8368-45FB-88EC-204E2D09E7DE}" type="presOf" srcId="{E557942C-014B-4FCC-983E-683ECCD4B347}" destId="{CD3178BE-C988-419B-9E3F-2CB754333F5D}" srcOrd="0" destOrd="0" presId="urn:microsoft.com/office/officeart/2005/8/layout/cycle2"/>
    <dgm:cxn modelId="{F0BCC9D4-BB59-4370-9E4D-DBE974C6B423}" type="presOf" srcId="{0CD60CC9-ACCE-4D0F-B7D2-ADF3F5AE8721}" destId="{524FE607-5556-4FE5-85E8-10FF26E1EEF9}" srcOrd="0" destOrd="0" presId="urn:microsoft.com/office/officeart/2005/8/layout/cycle2"/>
    <dgm:cxn modelId="{EF8C189D-010E-4DBF-AF29-E1CC7377FBBF}" type="presOf" srcId="{0CD60CC9-ACCE-4D0F-B7D2-ADF3F5AE8721}" destId="{EDB05D5E-33C6-4A3A-9CAA-2AB4F3232AF3}" srcOrd="1" destOrd="0" presId="urn:microsoft.com/office/officeart/2005/8/layout/cycle2"/>
    <dgm:cxn modelId="{C223668F-1D18-4439-86A4-3B9390A0E0CD}" type="presOf" srcId="{5CBF32E5-9909-4AA6-869F-2DC83CB38621}" destId="{6FA83A3D-B600-47C4-A5C6-4EF4EF84F4F8}" srcOrd="1" destOrd="0" presId="urn:microsoft.com/office/officeart/2005/8/layout/cycle2"/>
    <dgm:cxn modelId="{88139851-B5C4-412F-8807-B7282D8AD38B}" srcId="{998B69F3-D808-4446-BBDD-F7B30ECB6593}" destId="{D007094B-CA77-459D-926F-F3A5E24DFFCE}" srcOrd="1" destOrd="0" parTransId="{D0754199-06A5-4C90-AEA3-2D84BD88A960}" sibTransId="{5CBF32E5-9909-4AA6-869F-2DC83CB38621}"/>
    <dgm:cxn modelId="{55FA99AE-C7A7-43E1-9E88-B49BE3530F54}" type="presOf" srcId="{FC859848-BB68-4C1B-8D07-48D8253BFBDB}" destId="{E0406415-8CBD-429C-B525-BE9CE2F13BE6}" srcOrd="0" destOrd="0" presId="urn:microsoft.com/office/officeart/2005/8/layout/cycle2"/>
    <dgm:cxn modelId="{70156EEB-4E8C-4A9E-A518-B7FBD4961B6F}" srcId="{998B69F3-D808-4446-BBDD-F7B30ECB6593}" destId="{6FB80281-5986-4659-82FD-015729635DBD}" srcOrd="3" destOrd="0" parTransId="{46303CAD-421B-4C0B-86A1-2E8C4976B81D}" sibTransId="{BEDEBAE4-B66B-46E9-A66B-47B03F7F1B40}"/>
    <dgm:cxn modelId="{B980CF6E-6516-47EE-A00F-59F81D2DC182}" srcId="{998B69F3-D808-4446-BBDD-F7B30ECB6593}" destId="{FC859848-BB68-4C1B-8D07-48D8253BFBDB}" srcOrd="4" destOrd="0" parTransId="{EFE72A2D-AD5F-4499-B891-DA91E108B4D5}" sibTransId="{0CD60CC9-ACCE-4D0F-B7D2-ADF3F5AE8721}"/>
    <dgm:cxn modelId="{14FB94E1-BC92-4486-BDAE-53075078A877}" type="presOf" srcId="{13B048BD-5B82-488E-9058-1EE8377F031F}" destId="{A3040DE6-A79A-405B-9EB1-1086632CC73B}" srcOrd="0" destOrd="0" presId="urn:microsoft.com/office/officeart/2005/8/layout/cycle2"/>
    <dgm:cxn modelId="{39CF9CE2-05FA-46DF-9216-085F0807A86E}" type="presOf" srcId="{BEDEBAE4-B66B-46E9-A66B-47B03F7F1B40}" destId="{6CC4C809-A041-47C8-8400-8990EADA9FED}" srcOrd="0" destOrd="0" presId="urn:microsoft.com/office/officeart/2005/8/layout/cycle2"/>
    <dgm:cxn modelId="{3231FB93-A17F-4976-9A24-8039CF734BE4}" srcId="{998B69F3-D808-4446-BBDD-F7B30ECB6593}" destId="{13B048BD-5B82-488E-9058-1EE8377F031F}" srcOrd="5" destOrd="0" parTransId="{C8E5348E-BA95-45BC-B3A0-7D297DCBCC17}" sibTransId="{E0B0D735-A0EC-473A-A7E6-3B0A693EBA3C}"/>
    <dgm:cxn modelId="{D801D181-FDBD-4125-8B6B-3C75783761A1}" type="presOf" srcId="{F39070ED-90F8-495C-AD43-1B3BA20F66DA}" destId="{A10A04FC-52CE-4264-AB04-51822C13CA52}" srcOrd="0" destOrd="0" presId="urn:microsoft.com/office/officeart/2005/8/layout/cycle2"/>
    <dgm:cxn modelId="{98C78801-C205-4BB1-B1A8-28F9FB0E6D73}" type="presOf" srcId="{5CBF32E5-9909-4AA6-869F-2DC83CB38621}" destId="{53E859F0-5D2C-4D15-AD9F-8FBA5D25B787}" srcOrd="0" destOrd="0" presId="urn:microsoft.com/office/officeart/2005/8/layout/cycle2"/>
    <dgm:cxn modelId="{CF49D106-BDE7-42C1-9769-1CD52A7F34B5}" type="presOf" srcId="{FBCBAA45-1026-4A2B-95A0-18B9B203CE86}" destId="{CDF2E03E-9129-40C9-B0DF-D7E499399FFA}" srcOrd="0" destOrd="0" presId="urn:microsoft.com/office/officeart/2005/8/layout/cycle2"/>
    <dgm:cxn modelId="{29F56964-13CF-4428-965D-AFC00208FDC8}" type="presParOf" srcId="{DB1556F4-AAB5-497D-B951-68BEB9824DB5}" destId="{A10A04FC-52CE-4264-AB04-51822C13CA52}" srcOrd="0" destOrd="0" presId="urn:microsoft.com/office/officeart/2005/8/layout/cycle2"/>
    <dgm:cxn modelId="{E2693730-A7F6-4BE6-9D18-81413B7ACB74}" type="presParOf" srcId="{DB1556F4-AAB5-497D-B951-68BEB9824DB5}" destId="{CDF2E03E-9129-40C9-B0DF-D7E499399FFA}" srcOrd="1" destOrd="0" presId="urn:microsoft.com/office/officeart/2005/8/layout/cycle2"/>
    <dgm:cxn modelId="{ABB47BC2-E42E-4DDA-BBC5-D78F073862B2}" type="presParOf" srcId="{CDF2E03E-9129-40C9-B0DF-D7E499399FFA}" destId="{EC7037E3-5D3B-4FF1-BA01-9FE0AC80E21A}" srcOrd="0" destOrd="0" presId="urn:microsoft.com/office/officeart/2005/8/layout/cycle2"/>
    <dgm:cxn modelId="{EF320F68-ED12-431B-A412-76A2122A285C}" type="presParOf" srcId="{DB1556F4-AAB5-497D-B951-68BEB9824DB5}" destId="{8C71F08E-4F6F-4C59-9956-C5A965ABFC2C}" srcOrd="2" destOrd="0" presId="urn:microsoft.com/office/officeart/2005/8/layout/cycle2"/>
    <dgm:cxn modelId="{A894261B-5372-4332-8236-CF265E82467D}" type="presParOf" srcId="{DB1556F4-AAB5-497D-B951-68BEB9824DB5}" destId="{53E859F0-5D2C-4D15-AD9F-8FBA5D25B787}" srcOrd="3" destOrd="0" presId="urn:microsoft.com/office/officeart/2005/8/layout/cycle2"/>
    <dgm:cxn modelId="{764D4B2E-883C-44D4-BAE7-DCA850535AB3}" type="presParOf" srcId="{53E859F0-5D2C-4D15-AD9F-8FBA5D25B787}" destId="{6FA83A3D-B600-47C4-A5C6-4EF4EF84F4F8}" srcOrd="0" destOrd="0" presId="urn:microsoft.com/office/officeart/2005/8/layout/cycle2"/>
    <dgm:cxn modelId="{9976AE91-CDCD-4F5D-88FF-3F9BF7E9F1F2}" type="presParOf" srcId="{DB1556F4-AAB5-497D-B951-68BEB9824DB5}" destId="{CD3178BE-C988-419B-9E3F-2CB754333F5D}" srcOrd="4" destOrd="0" presId="urn:microsoft.com/office/officeart/2005/8/layout/cycle2"/>
    <dgm:cxn modelId="{9CE14327-6F53-4EED-8F6B-A6CE910DD80A}" type="presParOf" srcId="{DB1556F4-AAB5-497D-B951-68BEB9824DB5}" destId="{35F5F63C-6A1F-45B0-8C2C-116D2015FC53}" srcOrd="5" destOrd="0" presId="urn:microsoft.com/office/officeart/2005/8/layout/cycle2"/>
    <dgm:cxn modelId="{D21964A7-677B-4F1A-B1DF-13796AF19451}" type="presParOf" srcId="{35F5F63C-6A1F-45B0-8C2C-116D2015FC53}" destId="{877D78D5-FD79-4D33-A47C-271CAAA1BE7C}" srcOrd="0" destOrd="0" presId="urn:microsoft.com/office/officeart/2005/8/layout/cycle2"/>
    <dgm:cxn modelId="{929B42FB-34F4-4ED2-A027-85716DA7A5A2}" type="presParOf" srcId="{DB1556F4-AAB5-497D-B951-68BEB9824DB5}" destId="{9E90823A-5DCF-4E20-8242-CBDD3D0F3D07}" srcOrd="6" destOrd="0" presId="urn:microsoft.com/office/officeart/2005/8/layout/cycle2"/>
    <dgm:cxn modelId="{702D4A1C-2F32-4A25-BBF9-1BD08D3FF114}" type="presParOf" srcId="{DB1556F4-AAB5-497D-B951-68BEB9824DB5}" destId="{6CC4C809-A041-47C8-8400-8990EADA9FED}" srcOrd="7" destOrd="0" presId="urn:microsoft.com/office/officeart/2005/8/layout/cycle2"/>
    <dgm:cxn modelId="{9474CCDA-5AD1-421D-BFDB-F3DCA1E3BF27}" type="presParOf" srcId="{6CC4C809-A041-47C8-8400-8990EADA9FED}" destId="{E4F9AD94-C17A-4F02-A207-742D37C0DBB9}" srcOrd="0" destOrd="0" presId="urn:microsoft.com/office/officeart/2005/8/layout/cycle2"/>
    <dgm:cxn modelId="{C4F7A6FF-8340-41F8-975A-8E5580C338B7}" type="presParOf" srcId="{DB1556F4-AAB5-497D-B951-68BEB9824DB5}" destId="{E0406415-8CBD-429C-B525-BE9CE2F13BE6}" srcOrd="8" destOrd="0" presId="urn:microsoft.com/office/officeart/2005/8/layout/cycle2"/>
    <dgm:cxn modelId="{5738F7EE-3399-4726-B43B-A87B3FEDA3AF}" type="presParOf" srcId="{DB1556F4-AAB5-497D-B951-68BEB9824DB5}" destId="{524FE607-5556-4FE5-85E8-10FF26E1EEF9}" srcOrd="9" destOrd="0" presId="urn:microsoft.com/office/officeart/2005/8/layout/cycle2"/>
    <dgm:cxn modelId="{2F47C628-6B8A-427F-AB89-C45C560A6980}" type="presParOf" srcId="{524FE607-5556-4FE5-85E8-10FF26E1EEF9}" destId="{EDB05D5E-33C6-4A3A-9CAA-2AB4F3232AF3}" srcOrd="0" destOrd="0" presId="urn:microsoft.com/office/officeart/2005/8/layout/cycle2"/>
    <dgm:cxn modelId="{DC5368A3-9AC9-4276-A9C2-613CA9EB30A1}" type="presParOf" srcId="{DB1556F4-AAB5-497D-B951-68BEB9824DB5}" destId="{A3040DE6-A79A-405B-9EB1-1086632CC73B}" srcOrd="10" destOrd="0" presId="urn:microsoft.com/office/officeart/2005/8/layout/cycle2"/>
    <dgm:cxn modelId="{2E98C4DE-7E03-4E13-B9D6-96347049FB76}" type="presParOf" srcId="{DB1556F4-AAB5-497D-B951-68BEB9824DB5}" destId="{62299E06-1398-405A-A6C5-650E7E5F6A3C}" srcOrd="11" destOrd="0" presId="urn:microsoft.com/office/officeart/2005/8/layout/cycle2"/>
    <dgm:cxn modelId="{5E6DC92C-4623-4961-83E3-0865289B5DC2}" type="presParOf" srcId="{62299E06-1398-405A-A6C5-650E7E5F6A3C}" destId="{19CD102A-8FED-4A70-9C54-1DE92F2542E4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FCE8DC-FB25-4F3A-BD70-49B78A296D4A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F810119-3540-4CC7-886A-0041351D138D}">
      <dgm:prSet phldrT="[Text]"/>
      <dgm:spPr/>
      <dgm:t>
        <a:bodyPr/>
        <a:lstStyle/>
        <a:p>
          <a:endParaRPr lang="en-US" dirty="0"/>
        </a:p>
      </dgm:t>
    </dgm:pt>
    <dgm:pt modelId="{5B09CCC1-A553-4043-9239-2A29A2ADE79A}" type="parTrans" cxnId="{F3127F54-457F-4C17-96A6-B17EF97DF8FC}">
      <dgm:prSet/>
      <dgm:spPr/>
      <dgm:t>
        <a:bodyPr/>
        <a:lstStyle/>
        <a:p>
          <a:endParaRPr lang="en-US"/>
        </a:p>
      </dgm:t>
    </dgm:pt>
    <dgm:pt modelId="{8DBCEED0-7F22-485B-83FC-74BAA48EEDF1}" type="sibTrans" cxnId="{F3127F54-457F-4C17-96A6-B17EF97DF8FC}">
      <dgm:prSet/>
      <dgm:spPr/>
      <dgm:t>
        <a:bodyPr/>
        <a:lstStyle/>
        <a:p>
          <a:endParaRPr lang="en-US"/>
        </a:p>
      </dgm:t>
    </dgm:pt>
    <dgm:pt modelId="{C43CF853-347F-444F-848A-386E25006A1B}">
      <dgm:prSet phldrT="[Text]"/>
      <dgm:spPr/>
      <dgm:t>
        <a:bodyPr/>
        <a:lstStyle/>
        <a:p>
          <a:endParaRPr lang="en-US" dirty="0"/>
        </a:p>
      </dgm:t>
    </dgm:pt>
    <dgm:pt modelId="{290DA2C5-846B-4FFA-A3A1-AAEF44EDEF21}" type="parTrans" cxnId="{FB95A51C-C4A5-4AE5-AA53-1ECDC3F2B665}">
      <dgm:prSet/>
      <dgm:spPr/>
      <dgm:t>
        <a:bodyPr/>
        <a:lstStyle/>
        <a:p>
          <a:endParaRPr lang="en-US"/>
        </a:p>
      </dgm:t>
    </dgm:pt>
    <dgm:pt modelId="{C706705C-0A55-42D5-BE4E-0F118EA6051D}" type="sibTrans" cxnId="{FB95A51C-C4A5-4AE5-AA53-1ECDC3F2B665}">
      <dgm:prSet/>
      <dgm:spPr/>
      <dgm:t>
        <a:bodyPr/>
        <a:lstStyle/>
        <a:p>
          <a:endParaRPr lang="en-US"/>
        </a:p>
      </dgm:t>
    </dgm:pt>
    <dgm:pt modelId="{BCBC583B-C382-403E-8D3D-5C73407562DF}">
      <dgm:prSet phldrT="[Text]"/>
      <dgm:spPr/>
      <dgm:t>
        <a:bodyPr/>
        <a:lstStyle/>
        <a:p>
          <a:endParaRPr lang="en-US" dirty="0"/>
        </a:p>
      </dgm:t>
    </dgm:pt>
    <dgm:pt modelId="{D2535AF4-18CD-40BC-A4BD-38861307565F}" type="parTrans" cxnId="{FB7844EB-4AA0-4039-8078-7536CF711B6C}">
      <dgm:prSet/>
      <dgm:spPr/>
      <dgm:t>
        <a:bodyPr/>
        <a:lstStyle/>
        <a:p>
          <a:endParaRPr lang="en-US"/>
        </a:p>
      </dgm:t>
    </dgm:pt>
    <dgm:pt modelId="{557C276E-EEF0-4057-BB68-C91AAD266435}" type="sibTrans" cxnId="{FB7844EB-4AA0-4039-8078-7536CF711B6C}">
      <dgm:prSet/>
      <dgm:spPr/>
      <dgm:t>
        <a:bodyPr/>
        <a:lstStyle/>
        <a:p>
          <a:endParaRPr lang="en-US"/>
        </a:p>
      </dgm:t>
    </dgm:pt>
    <dgm:pt modelId="{7C36D311-CFF5-41FA-8D59-1C1D2652AE21}">
      <dgm:prSet phldrT="[Text]"/>
      <dgm:spPr/>
      <dgm:t>
        <a:bodyPr/>
        <a:lstStyle/>
        <a:p>
          <a:endParaRPr lang="en-US" dirty="0"/>
        </a:p>
      </dgm:t>
    </dgm:pt>
    <dgm:pt modelId="{51B01778-F783-496D-96E4-E46A58855CD8}" type="parTrans" cxnId="{47C64FA9-B2B1-4B95-8F95-197B1B9B1E00}">
      <dgm:prSet/>
      <dgm:spPr/>
      <dgm:t>
        <a:bodyPr/>
        <a:lstStyle/>
        <a:p>
          <a:endParaRPr lang="en-US"/>
        </a:p>
      </dgm:t>
    </dgm:pt>
    <dgm:pt modelId="{8B4CFB4D-BE88-4A67-B500-3ABB8A944AFE}" type="sibTrans" cxnId="{47C64FA9-B2B1-4B95-8F95-197B1B9B1E00}">
      <dgm:prSet/>
      <dgm:spPr/>
      <dgm:t>
        <a:bodyPr/>
        <a:lstStyle/>
        <a:p>
          <a:endParaRPr lang="en-US"/>
        </a:p>
      </dgm:t>
    </dgm:pt>
    <dgm:pt modelId="{B3C9AF86-A293-4A08-BB4A-A390FEF0AF54}">
      <dgm:prSet phldrT="[Text]"/>
      <dgm:spPr/>
      <dgm:t>
        <a:bodyPr/>
        <a:lstStyle/>
        <a:p>
          <a:endParaRPr lang="en-US" dirty="0"/>
        </a:p>
      </dgm:t>
    </dgm:pt>
    <dgm:pt modelId="{E00AD428-E93A-44BF-8CA8-0EED3E211F8E}" type="parTrans" cxnId="{1B373EDC-1A54-4D96-AABD-2C6B6B66C421}">
      <dgm:prSet/>
      <dgm:spPr/>
      <dgm:t>
        <a:bodyPr/>
        <a:lstStyle/>
        <a:p>
          <a:endParaRPr lang="en-US"/>
        </a:p>
      </dgm:t>
    </dgm:pt>
    <dgm:pt modelId="{800B20EE-AC24-4C9B-8674-EC97E5EDC6B2}" type="sibTrans" cxnId="{1B373EDC-1A54-4D96-AABD-2C6B6B66C421}">
      <dgm:prSet/>
      <dgm:spPr/>
      <dgm:t>
        <a:bodyPr/>
        <a:lstStyle/>
        <a:p>
          <a:endParaRPr lang="en-US"/>
        </a:p>
      </dgm:t>
    </dgm:pt>
    <dgm:pt modelId="{7450C995-A595-4272-9717-D9DFDF9FEE11}" type="pres">
      <dgm:prSet presAssocID="{9AFCE8DC-FB25-4F3A-BD70-49B78A296D4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7AFB54-98BB-4514-8FB3-C1A9EB5F7208}" type="pres">
      <dgm:prSet presAssocID="{9AFCE8DC-FB25-4F3A-BD70-49B78A296D4A}" presName="cycle" presStyleCnt="0"/>
      <dgm:spPr/>
    </dgm:pt>
    <dgm:pt modelId="{A31EB090-E11F-4AE2-BD43-B86B7980C7DF}" type="pres">
      <dgm:prSet presAssocID="{FF810119-3540-4CC7-886A-0041351D138D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C93E1-3A0E-47B8-81C9-79DB63002548}" type="pres">
      <dgm:prSet presAssocID="{8DBCEED0-7F22-485B-83FC-74BAA48EEDF1}" presName="sibTransFirstNode" presStyleLbl="bgShp" presStyleIdx="0" presStyleCnt="1" custScaleX="92273" custLinFactNeighborX="-2251" custLinFactNeighborY="2849"/>
      <dgm:spPr/>
      <dgm:t>
        <a:bodyPr/>
        <a:lstStyle/>
        <a:p>
          <a:endParaRPr lang="en-US"/>
        </a:p>
      </dgm:t>
    </dgm:pt>
    <dgm:pt modelId="{A0945DE0-6CEE-45E2-A815-51A3AA48DE91}" type="pres">
      <dgm:prSet presAssocID="{BCBC583B-C382-403E-8D3D-5C73407562DF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FA58C-9E62-48A0-9469-CDA12770D63F}" type="pres">
      <dgm:prSet presAssocID="{7C36D311-CFF5-41FA-8D59-1C1D2652AE21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3091AB-4523-451E-A99D-0422AC65F922}" type="pres">
      <dgm:prSet presAssocID="{B3C9AF86-A293-4A08-BB4A-A390FEF0AF54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C1DA5D-B93C-4EF9-9CC5-F12DC6FD0C77}" type="pres">
      <dgm:prSet presAssocID="{C43CF853-347F-444F-848A-386E25006A1B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38D282-B428-4D6A-9085-E42687B4A1D8}" type="presOf" srcId="{FF810119-3540-4CC7-886A-0041351D138D}" destId="{A31EB090-E11F-4AE2-BD43-B86B7980C7DF}" srcOrd="0" destOrd="0" presId="urn:microsoft.com/office/officeart/2005/8/layout/cycle3"/>
    <dgm:cxn modelId="{DEBAC689-CB32-48A6-8AE5-E8F96C8247B8}" type="presOf" srcId="{9AFCE8DC-FB25-4F3A-BD70-49B78A296D4A}" destId="{7450C995-A595-4272-9717-D9DFDF9FEE11}" srcOrd="0" destOrd="0" presId="urn:microsoft.com/office/officeart/2005/8/layout/cycle3"/>
    <dgm:cxn modelId="{19483D89-F54E-4A83-829E-B79EAF58093B}" type="presOf" srcId="{C43CF853-347F-444F-848A-386E25006A1B}" destId="{97C1DA5D-B93C-4EF9-9CC5-F12DC6FD0C77}" srcOrd="0" destOrd="0" presId="urn:microsoft.com/office/officeart/2005/8/layout/cycle3"/>
    <dgm:cxn modelId="{47C64FA9-B2B1-4B95-8F95-197B1B9B1E00}" srcId="{9AFCE8DC-FB25-4F3A-BD70-49B78A296D4A}" destId="{7C36D311-CFF5-41FA-8D59-1C1D2652AE21}" srcOrd="2" destOrd="0" parTransId="{51B01778-F783-496D-96E4-E46A58855CD8}" sibTransId="{8B4CFB4D-BE88-4A67-B500-3ABB8A944AFE}"/>
    <dgm:cxn modelId="{2C5292B1-69B7-43E3-A48A-3007D868AC22}" type="presOf" srcId="{BCBC583B-C382-403E-8D3D-5C73407562DF}" destId="{A0945DE0-6CEE-45E2-A815-51A3AA48DE91}" srcOrd="0" destOrd="0" presId="urn:microsoft.com/office/officeart/2005/8/layout/cycle3"/>
    <dgm:cxn modelId="{F3127F54-457F-4C17-96A6-B17EF97DF8FC}" srcId="{9AFCE8DC-FB25-4F3A-BD70-49B78A296D4A}" destId="{FF810119-3540-4CC7-886A-0041351D138D}" srcOrd="0" destOrd="0" parTransId="{5B09CCC1-A553-4043-9239-2A29A2ADE79A}" sibTransId="{8DBCEED0-7F22-485B-83FC-74BAA48EEDF1}"/>
    <dgm:cxn modelId="{FB95A51C-C4A5-4AE5-AA53-1ECDC3F2B665}" srcId="{9AFCE8DC-FB25-4F3A-BD70-49B78A296D4A}" destId="{C43CF853-347F-444F-848A-386E25006A1B}" srcOrd="4" destOrd="0" parTransId="{290DA2C5-846B-4FFA-A3A1-AAEF44EDEF21}" sibTransId="{C706705C-0A55-42D5-BE4E-0F118EA6051D}"/>
    <dgm:cxn modelId="{FB7844EB-4AA0-4039-8078-7536CF711B6C}" srcId="{9AFCE8DC-FB25-4F3A-BD70-49B78A296D4A}" destId="{BCBC583B-C382-403E-8D3D-5C73407562DF}" srcOrd="1" destOrd="0" parTransId="{D2535AF4-18CD-40BC-A4BD-38861307565F}" sibTransId="{557C276E-EEF0-4057-BB68-C91AAD266435}"/>
    <dgm:cxn modelId="{3216F259-1599-4CE6-93C4-74D2D206B01D}" type="presOf" srcId="{B3C9AF86-A293-4A08-BB4A-A390FEF0AF54}" destId="{F23091AB-4523-451E-A99D-0422AC65F922}" srcOrd="0" destOrd="0" presId="urn:microsoft.com/office/officeart/2005/8/layout/cycle3"/>
    <dgm:cxn modelId="{266DF5F3-1655-4B3D-B0CD-8AA0A4C44231}" type="presOf" srcId="{8DBCEED0-7F22-485B-83FC-74BAA48EEDF1}" destId="{FA6C93E1-3A0E-47B8-81C9-79DB63002548}" srcOrd="0" destOrd="0" presId="urn:microsoft.com/office/officeart/2005/8/layout/cycle3"/>
    <dgm:cxn modelId="{1B373EDC-1A54-4D96-AABD-2C6B6B66C421}" srcId="{9AFCE8DC-FB25-4F3A-BD70-49B78A296D4A}" destId="{B3C9AF86-A293-4A08-BB4A-A390FEF0AF54}" srcOrd="3" destOrd="0" parTransId="{E00AD428-E93A-44BF-8CA8-0EED3E211F8E}" sibTransId="{800B20EE-AC24-4C9B-8674-EC97E5EDC6B2}"/>
    <dgm:cxn modelId="{5BFC0FDA-95DA-4C1C-909E-E191C03C182C}" type="presOf" srcId="{7C36D311-CFF5-41FA-8D59-1C1D2652AE21}" destId="{B64FA58C-9E62-48A0-9469-CDA12770D63F}" srcOrd="0" destOrd="0" presId="urn:microsoft.com/office/officeart/2005/8/layout/cycle3"/>
    <dgm:cxn modelId="{86F5D1E0-6E7B-42E0-9DD1-FE8FE564246C}" type="presParOf" srcId="{7450C995-A595-4272-9717-D9DFDF9FEE11}" destId="{6D7AFB54-98BB-4514-8FB3-C1A9EB5F7208}" srcOrd="0" destOrd="0" presId="urn:microsoft.com/office/officeart/2005/8/layout/cycle3"/>
    <dgm:cxn modelId="{AA0309E4-F329-4A8B-8FBC-A75FB9D07F3E}" type="presParOf" srcId="{6D7AFB54-98BB-4514-8FB3-C1A9EB5F7208}" destId="{A31EB090-E11F-4AE2-BD43-B86B7980C7DF}" srcOrd="0" destOrd="0" presId="urn:microsoft.com/office/officeart/2005/8/layout/cycle3"/>
    <dgm:cxn modelId="{82A58BAA-3E49-46E3-B79E-061DC5FEF67F}" type="presParOf" srcId="{6D7AFB54-98BB-4514-8FB3-C1A9EB5F7208}" destId="{FA6C93E1-3A0E-47B8-81C9-79DB63002548}" srcOrd="1" destOrd="0" presId="urn:microsoft.com/office/officeart/2005/8/layout/cycle3"/>
    <dgm:cxn modelId="{69E8C7EE-732B-4695-9915-572BB42E5CCB}" type="presParOf" srcId="{6D7AFB54-98BB-4514-8FB3-C1A9EB5F7208}" destId="{A0945DE0-6CEE-45E2-A815-51A3AA48DE91}" srcOrd="2" destOrd="0" presId="urn:microsoft.com/office/officeart/2005/8/layout/cycle3"/>
    <dgm:cxn modelId="{6BF3A060-10F8-4AA2-BDFB-37D65B810290}" type="presParOf" srcId="{6D7AFB54-98BB-4514-8FB3-C1A9EB5F7208}" destId="{B64FA58C-9E62-48A0-9469-CDA12770D63F}" srcOrd="3" destOrd="0" presId="urn:microsoft.com/office/officeart/2005/8/layout/cycle3"/>
    <dgm:cxn modelId="{5CC5EFB5-9C3B-41CE-AE47-29C033D21703}" type="presParOf" srcId="{6D7AFB54-98BB-4514-8FB3-C1A9EB5F7208}" destId="{F23091AB-4523-451E-A99D-0422AC65F922}" srcOrd="4" destOrd="0" presId="urn:microsoft.com/office/officeart/2005/8/layout/cycle3"/>
    <dgm:cxn modelId="{C0DB29C4-F1EA-4932-A24C-30CB2FF03232}" type="presParOf" srcId="{6D7AFB54-98BB-4514-8FB3-C1A9EB5F7208}" destId="{97C1DA5D-B93C-4EF9-9CC5-F12DC6FD0C77}" srcOrd="5" destOrd="0" presId="urn:microsoft.com/office/officeart/2005/8/layout/cycle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08648-D911-4E48-BB08-AD85E6D7D5A2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3C428-AAB7-456F-83A7-D204AED3D1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3C428-AAB7-456F-83A7-D204AED3D1A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3C428-AAB7-456F-83A7-D204AED3D1A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g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8600"/>
            <a:ext cx="8077200" cy="462249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isometricOffAxis1Righ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286000" y="3657600"/>
            <a:ext cx="5181600" cy="15240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prstDash val="lgDash"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prstTxWarp prst="textCanDown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lvl="1" algn="ctr"/>
            <a:r>
              <a:rPr lang="bn-BD" sz="9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9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j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200400"/>
            <a:ext cx="2971800" cy="1806450"/>
          </a:xfrm>
          <a:prstGeom prst="rect">
            <a:avLst/>
          </a:prstGeom>
          <a:ln w="88900" cap="sq" cmpd="thickThin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ARUM.sum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04800"/>
            <a:ext cx="3124200" cy="2058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 descr="imagesnn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3566" y="151188"/>
            <a:ext cx="3728692" cy="2211012"/>
          </a:xfrm>
          <a:prstGeom prst="ellipse">
            <a:avLst/>
          </a:prstGeom>
          <a:ln w="190500" cap="rnd">
            <a:solidFill>
              <a:schemeClr val="accent2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1295400" y="2590800"/>
            <a:ext cx="1447800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মুখি কচু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590800"/>
            <a:ext cx="1600200" cy="533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পুঁই শাক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3200400" y="5181600"/>
            <a:ext cx="152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ডাটা শাক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5860197"/>
            <a:ext cx="464820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গ্রীষ্মকালীন সবজি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een-Vegetab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3810000"/>
            <a:ext cx="2362200" cy="1905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" name="Picture 2" descr="b13fd480aa4a88ef9123d98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743325" y="-28575"/>
            <a:ext cx="1885950" cy="25146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 descr="imageshh.jpg"/>
          <p:cNvPicPr>
            <a:picLocks noChangeAspect="1"/>
          </p:cNvPicPr>
          <p:nvPr/>
        </p:nvPicPr>
        <p:blipFill>
          <a:blip r:embed="rId4"/>
          <a:srcRect b="5641"/>
          <a:stretch>
            <a:fillRect/>
          </a:stretch>
        </p:blipFill>
        <p:spPr>
          <a:xfrm>
            <a:off x="6217754" y="304800"/>
            <a:ext cx="2671142" cy="1905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imagesk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321129"/>
            <a:ext cx="2819400" cy="18124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6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Picture 6" descr="imagesr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3657600"/>
            <a:ext cx="2009775" cy="2276475"/>
          </a:xfrm>
          <a:prstGeom prst="ellipse">
            <a:avLst/>
          </a:prstGeom>
          <a:ln w="63500" cap="rnd">
            <a:solidFill>
              <a:schemeClr val="accent4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7" descr="imagesvfgh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6000" y="3810000"/>
            <a:ext cx="2723322" cy="1828800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2">
                <a:lumMod val="40000"/>
                <a:lumOff val="6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9" name="TextBox 8"/>
          <p:cNvSpPr txBox="1"/>
          <p:nvPr/>
        </p:nvSpPr>
        <p:spPr>
          <a:xfrm>
            <a:off x="685800" y="2438400"/>
            <a:ext cx="152400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7200" y="2438400"/>
            <a:ext cx="1066800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মূলা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0" y="2565975"/>
            <a:ext cx="1295400" cy="5847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লাউ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6096000"/>
            <a:ext cx="14478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টমেটৌ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5943600"/>
            <a:ext cx="10668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গাজর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1800" y="5867400"/>
            <a:ext cx="990600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লেটুস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g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3048000" cy="1940598"/>
          </a:xfrm>
          <a:prstGeom prst="rect">
            <a:avLst/>
          </a:prstGeom>
          <a:ln w="88900" cap="sq" cmpd="thickThin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imagesyy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152400"/>
            <a:ext cx="3000026" cy="2057400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 descr="imageshgf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3048000"/>
            <a:ext cx="3078148" cy="19529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 descr="imag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3124200"/>
            <a:ext cx="3429000" cy="1986396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990600" y="2438400"/>
            <a:ext cx="1524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বাঁধাকপি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2362200"/>
            <a:ext cx="1752600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i="1" dirty="0" smtClean="0">
                <a:latin typeface="NikoshBAN" pitchFamily="2" charset="0"/>
                <a:cs typeface="NikoshBAN" pitchFamily="2" charset="0"/>
              </a:rPr>
              <a:t>ফুলকপি</a:t>
            </a:r>
            <a:endParaRPr lang="en-US" sz="2800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5257800"/>
            <a:ext cx="12954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পালংশাক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0" y="5181600"/>
            <a:ext cx="14478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লাউশাক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7000" y="5867400"/>
            <a:ext cx="3429000" cy="76944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শীতকালীন সবজি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injal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4400" y="2895600"/>
            <a:ext cx="2286000" cy="3352800"/>
          </a:xfrm>
          <a:prstGeom prst="rect">
            <a:avLst/>
          </a:prstGeom>
          <a:ln w="127000" cap="rnd"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5" descr="imagesjklo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505200"/>
            <a:ext cx="3476624" cy="2147502"/>
          </a:xfrm>
          <a:prstGeom prst="rect">
            <a:avLst/>
          </a:prstGeom>
          <a:ln w="190500" cap="sq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Picture 6" descr="cucumb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52400"/>
            <a:ext cx="3390900" cy="2229204"/>
          </a:xfrm>
          <a:prstGeom prst="rect">
            <a:avLst/>
          </a:prstGeom>
          <a:ln w="381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imagesjuyt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152400"/>
            <a:ext cx="3217316" cy="214097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5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1295400" y="2667000"/>
            <a:ext cx="990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শশা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2514600"/>
            <a:ext cx="1143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পেঁপে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5943600"/>
            <a:ext cx="9144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বেগুন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0" y="6019801"/>
            <a:ext cx="1219200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কাঁচাকলা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hhm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52400"/>
            <a:ext cx="3276600" cy="2048412"/>
          </a:xfrm>
          <a:prstGeom prst="rect">
            <a:avLst/>
          </a:prstGeom>
          <a:ln w="5715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kalmi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048000"/>
            <a:ext cx="3098800" cy="1931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352800" y="2438400"/>
            <a:ext cx="1295400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লালশাক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hqdefaul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V="1">
            <a:off x="4953000" y="3048000"/>
            <a:ext cx="2844800" cy="1866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143000" y="5105400"/>
            <a:ext cx="1524000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কলমিশাক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5105400"/>
            <a:ext cx="1447800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কচুঁশাক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5867400"/>
            <a:ext cx="3733800" cy="769441"/>
          </a:xfrm>
          <a:prstGeom prst="rect">
            <a:avLst/>
          </a:prstGeom>
          <a:ln>
            <a:prstDash val="lgDashDot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বারোমাসি সবজি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674441"/>
            <a:ext cx="6705600" cy="769441"/>
          </a:xfrm>
          <a:prstGeom prst="rect">
            <a:avLst/>
          </a:prstGeom>
          <a:solidFill>
            <a:schemeClr val="accent5">
              <a:shade val="51000"/>
              <a:satMod val="13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পাঠের সাথে  সংযোগ  স্থাপন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28600"/>
            <a:ext cx="4724400" cy="178510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pPr algn="ctr"/>
            <a:r>
              <a:rPr lang="bn-BD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(দলে কাজ)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81000" y="1752600"/>
          <a:ext cx="2895600" cy="2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5562600" y="1371600"/>
          <a:ext cx="3429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2819400"/>
            <a:ext cx="10668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গ্রীষ্মকালীন সবজি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29400" y="3429000"/>
            <a:ext cx="1143000" cy="64633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শীতকালীন</a:t>
            </a:r>
          </a:p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সবজি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Down Arrow 8"/>
          <p:cNvSpPr/>
          <p:nvPr/>
        </p:nvSpPr>
        <p:spPr>
          <a:xfrm rot="11221124">
            <a:off x="4102687" y="4186586"/>
            <a:ext cx="672672" cy="682434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953000" y="4980432"/>
            <a:ext cx="673608" cy="58216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Arrow 11"/>
          <p:cNvSpPr/>
          <p:nvPr/>
        </p:nvSpPr>
        <p:spPr>
          <a:xfrm rot="3585996">
            <a:off x="4647745" y="5810264"/>
            <a:ext cx="618570" cy="68852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3751374">
            <a:off x="3144367" y="4435048"/>
            <a:ext cx="570404" cy="717088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9308827">
            <a:off x="2855563" y="5448003"/>
            <a:ext cx="546702" cy="67362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3810000" y="6083808"/>
            <a:ext cx="685800" cy="545592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810000" y="5181601"/>
            <a:ext cx="914400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বারোমাসিসবজি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AsOne/>
      </p:bldGraphic>
      <p:bldGraphic spid="8" grpId="0">
        <p:bldAsOne/>
      </p:bldGraphic>
      <p:bldP spid="5" grpId="0" animBg="1"/>
      <p:bldP spid="6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828800"/>
            <a:ext cx="6172200" cy="1323439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0"/>
            <a:ext cx="6705600" cy="2215991"/>
          </a:xfrm>
          <a:prstGeom prst="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rgbClr val="FF0000"/>
            </a:solidFill>
            <a:prstDash val="lg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bn-BD" sz="1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m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57200"/>
            <a:ext cx="6858000" cy="258067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819400"/>
            <a:ext cx="5943600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নাসরীন সুলতানা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চৌয়ারা সরকারি প্রাথমিক বিদ্যালয়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কুমিল্লা সদর দক্ষিণ ,কুমিল্লা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990600"/>
            <a:ext cx="5562600" cy="1143000"/>
          </a:xfrm>
          <a:prstGeom prst="rect">
            <a:avLst/>
          </a:prstGeom>
          <a:ln>
            <a:prstDash val="lgDash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14058"/>
            <a:ext cx="5562600" cy="212365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prstTxWarp prst="textS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শ্রেণি- তৃতীয়</a:t>
            </a:r>
          </a:p>
          <a:p>
            <a:pPr algn="ctr"/>
            <a:r>
              <a:rPr lang="bn-BD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বিষয়-প্রাথমিক বিজ্ঞান</a:t>
            </a:r>
          </a:p>
          <a:p>
            <a:pPr algn="ctr"/>
            <a:r>
              <a:rPr lang="bn-BD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(মৌসুমি  সবজি)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0800000" flipV="1">
            <a:off x="2590800" y="1355469"/>
            <a:ext cx="4191000" cy="1015663"/>
          </a:xfrm>
          <a:prstGeom prst="rect">
            <a:avLst/>
          </a:prstGeom>
          <a:solidFill>
            <a:schemeClr val="accent2">
              <a:tint val="50000"/>
              <a:satMod val="300000"/>
            </a:schemeClr>
          </a:solidFill>
          <a:ln>
            <a:prstDash val="lgDash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dashDot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bn-BD" sz="48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dashDot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3505200"/>
            <a:ext cx="7696200" cy="1447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1.</a:t>
            </a:r>
            <a:r>
              <a:rPr lang="bn-BD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মৌসুম অনুযায়ী সবজি গুলোকে শ্রেণিবিভাগ করতে পারবে</a:t>
            </a:r>
          </a:p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2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</a:t>
            </a:r>
            <a:r>
              <a:rPr lang="bn-BD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মৌসুম অনুযায়ী সবজি গুলোর নাম বলতে ও লিখতে পারবে </a:t>
            </a:r>
            <a:r>
              <a:rPr lang="bn-BD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524000"/>
            <a:ext cx="5715000" cy="769441"/>
          </a:xfrm>
          <a:prstGeom prst="rect">
            <a:avLst/>
          </a:prstGeom>
          <a:ln/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  <a:reflection blurRad="6350" stA="50000" endA="300" endPos="55500" dist="101600" dir="5400000" sy="-100000" algn="bl" rotWithShape="0"/>
          </a:effectLst>
          <a:scene3d>
            <a:camera prst="perspectiveRelaxedModerately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অনুকূল পরিবেশ সৃষ্টি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2971800"/>
            <a:ext cx="5257800" cy="9233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ছড়াগানের মাধ্যমে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1000"/>
            <a:ext cx="3896022" cy="3149372"/>
          </a:xfrm>
          <a:prstGeom prst="rect">
            <a:avLst/>
          </a:prstGeom>
          <a:ln w="88900" cap="sq" cmpd="thickThin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imageshhhh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81000"/>
            <a:ext cx="4251118" cy="3133726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2">
                <a:lumMod val="75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0" name="Picture 9" descr="130684805334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3810000"/>
            <a:ext cx="4724400" cy="2844090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981200"/>
            <a:ext cx="6858000" cy="202936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BD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মৌসুমি</a:t>
            </a:r>
            <a:r>
              <a:rPr lang="bn-BD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  <a:reflection blurRad="6350" stA="55000" endA="50" endPos="85000" dist="60007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/>
                <a:latin typeface="NikoshBAN" pitchFamily="2" charset="0"/>
                <a:cs typeface="NikoshBAN" pitchFamily="2" charset="0"/>
              </a:rPr>
              <a:t>সবজি</a:t>
            </a:r>
            <a:endParaRPr lang="en-US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ri-jhinga-1b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3200400"/>
            <a:ext cx="2057400" cy="207797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6">
                <a:lumMod val="50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9" name="Picture 8" descr="c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276600"/>
            <a:ext cx="2466975" cy="18478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2" name="Picture 11" descr="vege_dhando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3200400"/>
            <a:ext cx="2145632" cy="20383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" name="Picture 14" descr="imageskkkkop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228600"/>
            <a:ext cx="2466975" cy="18478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 descr="imagell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5200" y="228600"/>
            <a:ext cx="2466975" cy="18478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2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Picture 16" descr="okr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77000" y="228600"/>
            <a:ext cx="2292096" cy="1719072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8" name="TextBox 7"/>
          <p:cNvSpPr txBox="1"/>
          <p:nvPr/>
        </p:nvSpPr>
        <p:spPr>
          <a:xfrm>
            <a:off x="990600" y="2438400"/>
            <a:ext cx="990600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পটল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2362200"/>
            <a:ext cx="10668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করলা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2286000"/>
            <a:ext cx="12192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ঢেঁড়শ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3400" y="5410200"/>
            <a:ext cx="1524000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কাঁকরোল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38600" y="5562600"/>
            <a:ext cx="14478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ঝিঙ্গা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15200" y="5410200"/>
            <a:ext cx="10668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ধুন্দুল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3" grpId="0" animBg="1"/>
      <p:bldP spid="18" grpId="0" animBg="1"/>
      <p:bldP spid="21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hys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33400"/>
            <a:ext cx="2143125" cy="2143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Fresh_Banana_From_Cameroon_PlantationsGreen_Grade_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533400"/>
            <a:ext cx="2514600" cy="18859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7030A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Picture 4" descr="30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505200"/>
            <a:ext cx="1905000" cy="2381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>
                <a:lumMod val="50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Picture 5" descr="imagesop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3886200"/>
            <a:ext cx="2466975" cy="1847850"/>
          </a:xfrm>
          <a:prstGeom prst="rect">
            <a:avLst/>
          </a:prstGeom>
          <a:ln w="381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imagesnn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9050" y="533400"/>
            <a:ext cx="2470150" cy="202311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 descr="imagesderfgf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53200" y="3581400"/>
            <a:ext cx="1971676" cy="22764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206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609600" y="2971800"/>
            <a:ext cx="1371600" cy="5334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চিচিঙ্গা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7600" y="2819400"/>
            <a:ext cx="17526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কাঁচাকলা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2743200"/>
            <a:ext cx="1219200" cy="58477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শশা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6019800"/>
            <a:ext cx="1752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মিষ্টি কুমড়া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33800" y="6096000"/>
            <a:ext cx="160020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চাল কুমড়া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3200" y="6019800"/>
            <a:ext cx="1828800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 কচু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114</Words>
  <Application>Microsoft Office PowerPoint</Application>
  <PresentationFormat>On-screen Show (4:3)</PresentationFormat>
  <Paragraphs>61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pyi</dc:creator>
  <cp:lastModifiedBy>pyi</cp:lastModifiedBy>
  <cp:revision>147</cp:revision>
  <dcterms:created xsi:type="dcterms:W3CDTF">2006-08-16T00:00:00Z</dcterms:created>
  <dcterms:modified xsi:type="dcterms:W3CDTF">2010-01-04T02:38:51Z</dcterms:modified>
</cp:coreProperties>
</file>